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699535-7380-44DE-A2D7-54E10D345F49}" v="21" dt="2024-10-23T20:44:04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李" userId="d70c72601bec0188" providerId="LiveId" clId="{9D8325B4-776D-4E5F-A26A-FD3166FE68E1}"/>
    <pc:docChg chg="undo custSel addSld delSld modSld">
      <pc:chgData name="Alex 李" userId="d70c72601bec0188" providerId="LiveId" clId="{9D8325B4-776D-4E5F-A26A-FD3166FE68E1}" dt="2024-10-21T09:32:00.442" v="172" actId="14100"/>
      <pc:docMkLst>
        <pc:docMk/>
      </pc:docMkLst>
      <pc:sldChg chg="modNotesTx">
        <pc:chgData name="Alex 李" userId="d70c72601bec0188" providerId="LiveId" clId="{9D8325B4-776D-4E5F-A26A-FD3166FE68E1}" dt="2024-10-21T04:42:15.724" v="89"/>
        <pc:sldMkLst>
          <pc:docMk/>
          <pc:sldMk cId="1549779301" sldId="256"/>
        </pc:sldMkLst>
      </pc:sldChg>
      <pc:sldChg chg="modSp mod modNotesTx">
        <pc:chgData name="Alex 李" userId="d70c72601bec0188" providerId="LiveId" clId="{9D8325B4-776D-4E5F-A26A-FD3166FE68E1}" dt="2024-10-21T09:30:56.265" v="125" actId="255"/>
        <pc:sldMkLst>
          <pc:docMk/>
          <pc:sldMk cId="1915442945" sldId="257"/>
        </pc:sldMkLst>
        <pc:spChg chg="mod">
          <ac:chgData name="Alex 李" userId="d70c72601bec0188" providerId="LiveId" clId="{9D8325B4-776D-4E5F-A26A-FD3166FE68E1}" dt="2024-10-21T09:30:56.265" v="125" actId="255"/>
          <ac:spMkLst>
            <pc:docMk/>
            <pc:sldMk cId="1915442945" sldId="257"/>
            <ac:spMk id="2" creationId="{22406B62-DD29-1CB3-77F9-F9CE3FE86361}"/>
          </ac:spMkLst>
        </pc:spChg>
      </pc:sldChg>
      <pc:sldChg chg="modNotesTx">
        <pc:chgData name="Alex 李" userId="d70c72601bec0188" providerId="LiveId" clId="{9D8325B4-776D-4E5F-A26A-FD3166FE68E1}" dt="2024-10-21T04:43:36.243" v="104"/>
        <pc:sldMkLst>
          <pc:docMk/>
          <pc:sldMk cId="3762333432" sldId="258"/>
        </pc:sldMkLst>
      </pc:sldChg>
      <pc:sldChg chg="addSp delSp modSp mod modNotesTx">
        <pc:chgData name="Alex 李" userId="d70c72601bec0188" providerId="LiveId" clId="{9D8325B4-776D-4E5F-A26A-FD3166FE68E1}" dt="2024-10-21T09:31:02.893" v="127" actId="255"/>
        <pc:sldMkLst>
          <pc:docMk/>
          <pc:sldMk cId="308337048" sldId="259"/>
        </pc:sldMkLst>
        <pc:spChg chg="add mod">
          <ac:chgData name="Alex 李" userId="d70c72601bec0188" providerId="LiveId" clId="{9D8325B4-776D-4E5F-A26A-FD3166FE68E1}" dt="2024-10-21T09:31:02.893" v="127" actId="255"/>
          <ac:spMkLst>
            <pc:docMk/>
            <pc:sldMk cId="308337048" sldId="259"/>
            <ac:spMk id="10" creationId="{03705767-36F8-4B10-004A-2B720A861E25}"/>
          </ac:spMkLst>
        </pc:spChg>
        <pc:picChg chg="mod ord">
          <ac:chgData name="Alex 李" userId="d70c72601bec0188" providerId="LiveId" clId="{9D8325B4-776D-4E5F-A26A-FD3166FE68E1}" dt="2024-10-21T09:30:59.587" v="126" actId="1076"/>
          <ac:picMkLst>
            <pc:docMk/>
            <pc:sldMk cId="308337048" sldId="259"/>
            <ac:picMk id="5" creationId="{D6460614-5049-E9E9-08C5-B8B712AF0A98}"/>
          </ac:picMkLst>
        </pc:picChg>
        <pc:picChg chg="del">
          <ac:chgData name="Alex 李" userId="d70c72601bec0188" providerId="LiveId" clId="{9D8325B4-776D-4E5F-A26A-FD3166FE68E1}" dt="2024-10-21T04:31:57.192" v="29" actId="478"/>
          <ac:picMkLst>
            <pc:docMk/>
            <pc:sldMk cId="308337048" sldId="259"/>
            <ac:picMk id="7" creationId="{5B5BA151-AF51-FC0E-CF14-077D409363FE}"/>
          </ac:picMkLst>
        </pc:picChg>
        <pc:picChg chg="mod ord">
          <ac:chgData name="Alex 李" userId="d70c72601bec0188" providerId="LiveId" clId="{9D8325B4-776D-4E5F-A26A-FD3166FE68E1}" dt="2024-10-21T07:23:00.039" v="106" actId="167"/>
          <ac:picMkLst>
            <pc:docMk/>
            <pc:sldMk cId="308337048" sldId="259"/>
            <ac:picMk id="9" creationId="{3E635022-F273-E187-3810-FDA9C709F992}"/>
          </ac:picMkLst>
        </pc:picChg>
      </pc:sldChg>
      <pc:sldChg chg="modSp mod modNotesTx">
        <pc:chgData name="Alex 李" userId="d70c72601bec0188" providerId="LiveId" clId="{9D8325B4-776D-4E5F-A26A-FD3166FE68E1}" dt="2024-10-21T09:31:15.025" v="129" actId="14100"/>
        <pc:sldMkLst>
          <pc:docMk/>
          <pc:sldMk cId="900235242" sldId="260"/>
        </pc:sldMkLst>
        <pc:spChg chg="mod ord">
          <ac:chgData name="Alex 李" userId="d70c72601bec0188" providerId="LiveId" clId="{9D8325B4-776D-4E5F-A26A-FD3166FE68E1}" dt="2024-10-21T09:31:15.025" v="129" actId="14100"/>
          <ac:spMkLst>
            <pc:docMk/>
            <pc:sldMk cId="900235242" sldId="260"/>
            <ac:spMk id="2" creationId="{A4864F9B-3BCA-54A7-43C1-1EDBFD394855}"/>
          </ac:spMkLst>
        </pc:spChg>
        <pc:picChg chg="mod">
          <ac:chgData name="Alex 李" userId="d70c72601bec0188" providerId="LiveId" clId="{9D8325B4-776D-4E5F-A26A-FD3166FE68E1}" dt="2024-10-21T04:30:39.295" v="27" actId="1076"/>
          <ac:picMkLst>
            <pc:docMk/>
            <pc:sldMk cId="900235242" sldId="260"/>
            <ac:picMk id="5" creationId="{C23DD414-F982-A8F2-D80F-C2F41A5EAF30}"/>
          </ac:picMkLst>
        </pc:picChg>
        <pc:picChg chg="mod ord">
          <ac:chgData name="Alex 李" userId="d70c72601bec0188" providerId="LiveId" clId="{9D8325B4-776D-4E5F-A26A-FD3166FE68E1}" dt="2024-10-21T07:24:13.701" v="124" actId="170"/>
          <ac:picMkLst>
            <pc:docMk/>
            <pc:sldMk cId="900235242" sldId="260"/>
            <ac:picMk id="7" creationId="{BFE1234B-1656-C735-1A7E-FC6AC84F4D54}"/>
          </ac:picMkLst>
        </pc:picChg>
      </pc:sldChg>
      <pc:sldChg chg="modSp mod modNotesTx">
        <pc:chgData name="Alex 李" userId="d70c72601bec0188" providerId="LiveId" clId="{9D8325B4-776D-4E5F-A26A-FD3166FE68E1}" dt="2024-10-21T09:31:31.555" v="166" actId="1038"/>
        <pc:sldMkLst>
          <pc:docMk/>
          <pc:sldMk cId="3982433849" sldId="261"/>
        </pc:sldMkLst>
        <pc:spChg chg="mod">
          <ac:chgData name="Alex 李" userId="d70c72601bec0188" providerId="LiveId" clId="{9D8325B4-776D-4E5F-A26A-FD3166FE68E1}" dt="2024-10-21T09:31:31.555" v="166" actId="1038"/>
          <ac:spMkLst>
            <pc:docMk/>
            <pc:sldMk cId="3982433849" sldId="261"/>
            <ac:spMk id="2" creationId="{E9DC8172-3E92-CCD4-84E3-2AABDB0F26E7}"/>
          </ac:spMkLst>
        </pc:spChg>
      </pc:sldChg>
      <pc:sldChg chg="addSp modSp mod modNotesTx">
        <pc:chgData name="Alex 李" userId="d70c72601bec0188" providerId="LiveId" clId="{9D8325B4-776D-4E5F-A26A-FD3166FE68E1}" dt="2024-10-21T09:31:42.228" v="168" actId="14100"/>
        <pc:sldMkLst>
          <pc:docMk/>
          <pc:sldMk cId="2010287855" sldId="262"/>
        </pc:sldMkLst>
        <pc:spChg chg="mod">
          <ac:chgData name="Alex 李" userId="d70c72601bec0188" providerId="LiveId" clId="{9D8325B4-776D-4E5F-A26A-FD3166FE68E1}" dt="2024-10-21T09:31:42.228" v="168" actId="14100"/>
          <ac:spMkLst>
            <pc:docMk/>
            <pc:sldMk cId="2010287855" sldId="262"/>
            <ac:spMk id="4" creationId="{14DEFA6F-0C15-B972-62E1-A9D19F1DAFB5}"/>
          </ac:spMkLst>
        </pc:spChg>
        <pc:picChg chg="mod ord">
          <ac:chgData name="Alex 李" userId="d70c72601bec0188" providerId="LiveId" clId="{9D8325B4-776D-4E5F-A26A-FD3166FE68E1}" dt="2024-10-21T04:34:19.338" v="51" actId="14100"/>
          <ac:picMkLst>
            <pc:docMk/>
            <pc:sldMk cId="2010287855" sldId="262"/>
            <ac:picMk id="6" creationId="{767490B4-3702-29D9-F0A5-193BB7772AA2}"/>
          </ac:picMkLst>
        </pc:picChg>
        <pc:picChg chg="add mod ord">
          <ac:chgData name="Alex 李" userId="d70c72601bec0188" providerId="LiveId" clId="{9D8325B4-776D-4E5F-A26A-FD3166FE68E1}" dt="2024-10-21T04:34:12.870" v="50" actId="167"/>
          <ac:picMkLst>
            <pc:docMk/>
            <pc:sldMk cId="2010287855" sldId="262"/>
            <ac:picMk id="8" creationId="{48B721C5-46D5-E96A-521E-E61BD11C2F2F}"/>
          </ac:picMkLst>
        </pc:picChg>
      </pc:sldChg>
      <pc:sldChg chg="modSp mod modNotesTx">
        <pc:chgData name="Alex 李" userId="d70c72601bec0188" providerId="LiveId" clId="{9D8325B4-776D-4E5F-A26A-FD3166FE68E1}" dt="2024-10-21T09:31:52.201" v="170" actId="14100"/>
        <pc:sldMkLst>
          <pc:docMk/>
          <pc:sldMk cId="2841532905" sldId="263"/>
        </pc:sldMkLst>
        <pc:spChg chg="mod">
          <ac:chgData name="Alex 李" userId="d70c72601bec0188" providerId="LiveId" clId="{9D8325B4-776D-4E5F-A26A-FD3166FE68E1}" dt="2024-10-21T09:31:52.201" v="170" actId="14100"/>
          <ac:spMkLst>
            <pc:docMk/>
            <pc:sldMk cId="2841532905" sldId="263"/>
            <ac:spMk id="2" creationId="{B6201FB0-B1D1-BEC4-5FD9-82461F6A4A90}"/>
          </ac:spMkLst>
        </pc:spChg>
        <pc:picChg chg="mod">
          <ac:chgData name="Alex 李" userId="d70c72601bec0188" providerId="LiveId" clId="{9D8325B4-776D-4E5F-A26A-FD3166FE68E1}" dt="2024-10-21T04:30:07.756" v="22" actId="14100"/>
          <ac:picMkLst>
            <pc:docMk/>
            <pc:sldMk cId="2841532905" sldId="263"/>
            <ac:picMk id="5" creationId="{DA2D8729-2BDD-E6B8-70CC-41F484FF430F}"/>
          </ac:picMkLst>
        </pc:picChg>
        <pc:picChg chg="mod">
          <ac:chgData name="Alex 李" userId="d70c72601bec0188" providerId="LiveId" clId="{9D8325B4-776D-4E5F-A26A-FD3166FE68E1}" dt="2024-10-21T04:30:02.959" v="20" actId="1076"/>
          <ac:picMkLst>
            <pc:docMk/>
            <pc:sldMk cId="2841532905" sldId="263"/>
            <ac:picMk id="7" creationId="{77280E23-DB05-F548-3C13-16558A332079}"/>
          </ac:picMkLst>
        </pc:picChg>
      </pc:sldChg>
      <pc:sldChg chg="addSp delSp modSp mod modNotesTx">
        <pc:chgData name="Alex 李" userId="d70c72601bec0188" providerId="LiveId" clId="{9D8325B4-776D-4E5F-A26A-FD3166FE68E1}" dt="2024-10-21T09:32:00.442" v="172" actId="14100"/>
        <pc:sldMkLst>
          <pc:docMk/>
          <pc:sldMk cId="1367276131" sldId="264"/>
        </pc:sldMkLst>
        <pc:spChg chg="mod">
          <ac:chgData name="Alex 李" userId="d70c72601bec0188" providerId="LiveId" clId="{9D8325B4-776D-4E5F-A26A-FD3166FE68E1}" dt="2024-10-21T09:32:00.442" v="172" actId="14100"/>
          <ac:spMkLst>
            <pc:docMk/>
            <pc:sldMk cId="1367276131" sldId="264"/>
            <ac:spMk id="2" creationId="{CA77AD85-71FE-8938-B9FC-AAC0E192593A}"/>
          </ac:spMkLst>
        </pc:spChg>
        <pc:spChg chg="del">
          <ac:chgData name="Alex 李" userId="d70c72601bec0188" providerId="LiveId" clId="{9D8325B4-776D-4E5F-A26A-FD3166FE68E1}" dt="2024-10-21T04:33:09.602" v="41" actId="478"/>
          <ac:spMkLst>
            <pc:docMk/>
            <pc:sldMk cId="1367276131" sldId="264"/>
            <ac:spMk id="3" creationId="{EB91288C-12BD-89A0-98C2-90F81D5759E5}"/>
          </ac:spMkLst>
        </pc:spChg>
        <pc:picChg chg="add mod ord">
          <ac:chgData name="Alex 李" userId="d70c72601bec0188" providerId="LiveId" clId="{9D8325B4-776D-4E5F-A26A-FD3166FE68E1}" dt="2024-10-21T04:35:41.977" v="58" actId="14100"/>
          <ac:picMkLst>
            <pc:docMk/>
            <pc:sldMk cId="1367276131" sldId="264"/>
            <ac:picMk id="5" creationId="{E0143A29-3A63-280B-83CE-76A776352DDA}"/>
          </ac:picMkLst>
        </pc:picChg>
      </pc:sldChg>
      <pc:sldChg chg="addSp delSp modSp new mod modNotesTx">
        <pc:chgData name="Alex 李" userId="d70c72601bec0188" providerId="LiveId" clId="{9D8325B4-776D-4E5F-A26A-FD3166FE68E1}" dt="2024-10-21T04:38:56.882" v="88" actId="14100"/>
        <pc:sldMkLst>
          <pc:docMk/>
          <pc:sldMk cId="1893294268" sldId="265"/>
        </pc:sldMkLst>
        <pc:spChg chg="del">
          <ac:chgData name="Alex 李" userId="d70c72601bec0188" providerId="LiveId" clId="{9D8325B4-776D-4E5F-A26A-FD3166FE68E1}" dt="2024-10-21T04:38:41.971" v="83" actId="478"/>
          <ac:spMkLst>
            <pc:docMk/>
            <pc:sldMk cId="1893294268" sldId="265"/>
            <ac:spMk id="2" creationId="{B47D632B-77B7-F853-F4CE-5B19F810868A}"/>
          </ac:spMkLst>
        </pc:spChg>
        <pc:spChg chg="del">
          <ac:chgData name="Alex 李" userId="d70c72601bec0188" providerId="LiveId" clId="{9D8325B4-776D-4E5F-A26A-FD3166FE68E1}" dt="2024-10-21T04:38:41.020" v="82" actId="478"/>
          <ac:spMkLst>
            <pc:docMk/>
            <pc:sldMk cId="1893294268" sldId="265"/>
            <ac:spMk id="3" creationId="{C0A76A38-4DED-03D3-C344-145524D7D868}"/>
          </ac:spMkLst>
        </pc:spChg>
        <pc:picChg chg="add mod">
          <ac:chgData name="Alex 李" userId="d70c72601bec0188" providerId="LiveId" clId="{9D8325B4-776D-4E5F-A26A-FD3166FE68E1}" dt="2024-10-21T04:38:56.882" v="88" actId="14100"/>
          <ac:picMkLst>
            <pc:docMk/>
            <pc:sldMk cId="1893294268" sldId="265"/>
            <ac:picMk id="5" creationId="{67544A42-697C-AAC1-8BAD-F4222B1A6B7D}"/>
          </ac:picMkLst>
        </pc:picChg>
      </pc:sldChg>
      <pc:sldChg chg="del">
        <pc:chgData name="Alex 李" userId="d70c72601bec0188" providerId="LiveId" clId="{9D8325B4-776D-4E5F-A26A-FD3166FE68E1}" dt="2024-10-21T04:36:14.574" v="76" actId="47"/>
        <pc:sldMkLst>
          <pc:docMk/>
          <pc:sldMk cId="3517513022" sldId="265"/>
        </pc:sldMkLst>
      </pc:sldChg>
    </pc:docChg>
  </pc:docChgLst>
  <pc:docChgLst>
    <pc:chgData name="Alex 李" userId="d70c72601bec0188" providerId="LiveId" clId="{2B699535-7380-44DE-A2D7-54E10D345F49}"/>
    <pc:docChg chg="custSel modSld">
      <pc:chgData name="Alex 李" userId="d70c72601bec0188" providerId="LiveId" clId="{2B699535-7380-44DE-A2D7-54E10D345F49}" dt="2024-10-23T20:44:04.855" v="20" actId="14100"/>
      <pc:docMkLst>
        <pc:docMk/>
      </pc:docMkLst>
      <pc:sldChg chg="modSp mod">
        <pc:chgData name="Alex 李" userId="d70c72601bec0188" providerId="LiveId" clId="{2B699535-7380-44DE-A2D7-54E10D345F49}" dt="2024-10-23T20:38:56.907" v="14" actId="1076"/>
        <pc:sldMkLst>
          <pc:docMk/>
          <pc:sldMk cId="1549779301" sldId="256"/>
        </pc:sldMkLst>
        <pc:spChg chg="mod">
          <ac:chgData name="Alex 李" userId="d70c72601bec0188" providerId="LiveId" clId="{2B699535-7380-44DE-A2D7-54E10D345F49}" dt="2024-10-23T20:38:56.907" v="14" actId="1076"/>
          <ac:spMkLst>
            <pc:docMk/>
            <pc:sldMk cId="1549779301" sldId="256"/>
            <ac:spMk id="2" creationId="{A95FCDA9-DF07-5128-6014-FD274DEF0E9E}"/>
          </ac:spMkLst>
        </pc:spChg>
      </pc:sldChg>
      <pc:sldChg chg="modSp mod">
        <pc:chgData name="Alex 李" userId="d70c72601bec0188" providerId="LiveId" clId="{2B699535-7380-44DE-A2D7-54E10D345F49}" dt="2024-10-23T20:43:33.941" v="15" actId="14100"/>
        <pc:sldMkLst>
          <pc:docMk/>
          <pc:sldMk cId="308337048" sldId="259"/>
        </pc:sldMkLst>
        <pc:picChg chg="mod">
          <ac:chgData name="Alex 李" userId="d70c72601bec0188" providerId="LiveId" clId="{2B699535-7380-44DE-A2D7-54E10D345F49}" dt="2024-10-23T20:43:33.941" v="15" actId="14100"/>
          <ac:picMkLst>
            <pc:docMk/>
            <pc:sldMk cId="308337048" sldId="259"/>
            <ac:picMk id="9" creationId="{3E635022-F273-E187-3810-FDA9C709F992}"/>
          </ac:picMkLst>
        </pc:picChg>
      </pc:sldChg>
      <pc:sldChg chg="modSp mod">
        <pc:chgData name="Alex 李" userId="d70c72601bec0188" providerId="LiveId" clId="{2B699535-7380-44DE-A2D7-54E10D345F49}" dt="2024-10-23T20:44:04.855" v="20" actId="14100"/>
        <pc:sldMkLst>
          <pc:docMk/>
          <pc:sldMk cId="2841532905" sldId="263"/>
        </pc:sldMkLst>
        <pc:picChg chg="mod">
          <ac:chgData name="Alex 李" userId="d70c72601bec0188" providerId="LiveId" clId="{2B699535-7380-44DE-A2D7-54E10D345F49}" dt="2024-10-23T20:43:58.897" v="19" actId="1076"/>
          <ac:picMkLst>
            <pc:docMk/>
            <pc:sldMk cId="2841532905" sldId="263"/>
            <ac:picMk id="5" creationId="{DA2D8729-2BDD-E6B8-70CC-41F484FF430F}"/>
          </ac:picMkLst>
        </pc:picChg>
        <pc:picChg chg="mod">
          <ac:chgData name="Alex 李" userId="d70c72601bec0188" providerId="LiveId" clId="{2B699535-7380-44DE-A2D7-54E10D345F49}" dt="2024-10-23T20:44:04.855" v="20" actId="14100"/>
          <ac:picMkLst>
            <pc:docMk/>
            <pc:sldMk cId="2841532905" sldId="263"/>
            <ac:picMk id="7" creationId="{77280E23-DB05-F548-3C13-16558A33207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18E17-1307-403B-A289-25B251DD0547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85DB3-C00C-41C6-9D56-3D9C082BCB5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38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https://unsplash.com/photos/group-of-fresh-graduates-students-throwing-their-academic-hat-in-the-air-8CqDvPuo_kI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976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https://unsplash.com/photos/woman-in-red-tank-top-standing-on-rock-formation-during-daytime-ZjdS0nBcEHg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546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https://unsplash.com/photos/group-of-people-watching-concert-U7HLzMO4SIY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559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https://unsplash.com/photos/row-of-four-men-sitting-on-mountain-trail-TkrRvwxjb_8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69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https://unsplash.com/photos/a-person-with-the-hand-on-the-face-HjTF52J2arI</a:t>
            </a:r>
          </a:p>
          <a:p>
            <a:r>
              <a:rPr lang="en-US" altLang="zh-TW"/>
              <a:t>https://unsplash.com/photos/selective-focus-photograph-of-woman-raising-her-hand-A5FaLf5d8nw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86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https://unsplash.com/photos/a-group-of-people-sitting-around-each-other-Eq2oz8U9Z5s</a:t>
            </a:r>
          </a:p>
          <a:p>
            <a:r>
              <a:rPr lang="en-US" altLang="zh-TW"/>
              <a:t>https://unsplash.com/photos/a-group-of-people-that-are-playing-guitars-DIXT8Z9p-Sg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32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https://unsplash.com/photos/a-person-wearing-a-blue-sweater-and-holding-a-wii-controller-d4CNjsXRwAU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236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https://unsplash.com/photos/person-holding-hands-of-another-person-3AsiVDsZnHg</a:t>
            </a:r>
          </a:p>
          <a:p>
            <a:r>
              <a:rPr lang="en-US" altLang="zh-TW"/>
              <a:t>https://unsplash.com/photos/man-and-woman-sitting-on-sofa-in-a-room-e92L8PwcHD4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178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https://unsplash.com/photos/a-woman-wearing-sunglasses-and-a-yellow-shirt-DMeDcn0-FLw</a:t>
            </a:r>
          </a:p>
          <a:p>
            <a:r>
              <a:rPr lang="en-US" altLang="zh-TW"/>
              <a:t>https://unsplash.com/photos/a-toy-phone-sitting-on-top-of-a-counter-Mgf2Q2ck_kQ</a:t>
            </a: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0870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https://unsplash.com/photos/black-holding-microphone-and-singing-on-stage-0l0KjNoAfAk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85DB3-C00C-41C6-9D56-3D9C082BCB5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976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8517D-9893-1CE8-1871-3C148ADBC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3DB750-954F-31B1-AAC8-F23BA42C9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B70E15-A1A5-13FC-CDEF-58BC77FFD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CE8921-27BC-223C-755E-1810FC09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8CADC9-C62D-FDE8-2E8E-5DA5CE123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7FF23F-D982-83A2-7359-87156AC2F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0430A4-C5B4-BC5B-DCAC-32783622B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0C1E98-EA21-2616-7C58-CFB679A4F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F55B5-8BEB-694F-1D22-0D69A7FA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5DA281-A468-F074-55A7-E9A28E8E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935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BCACD80-60D7-B72E-8FCF-60167FF8E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59972C7-6331-76FB-37EB-9FBF30FA1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500CB2-14AB-71EF-BA4C-5819E01F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540254-7FE2-9718-EAFD-F610623F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DF6E5F-ECE4-39BB-215B-FB406121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05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94C8DF-8535-7896-5140-61B8A1577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6E6F1B-732B-C284-1418-4ADEF88E3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53ADA5-4B19-3E2A-E7A1-A492CE99B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D8C246-1C93-2454-8C48-9D846052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7220BF-339E-6AAA-855E-DFC2C419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32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A862D5-677F-D8C6-D00C-449144BF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8D3A7C-AB2D-2488-7402-99F25383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C04925-9A45-7B7F-D762-F6864A15A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259DE9-BD91-A16C-1871-A894FC18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4BE095-ADA1-5EDD-2CFE-484EC827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9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25C0D1-1C0D-916B-FC0F-C3DD3BAA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F057F5-8298-A640-22C7-BC3ED5B82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9E3D55-AA37-B173-BF5A-CE69778F1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043625-9288-0A85-F73E-6F86963B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031A367-B560-1C73-24F5-CEA5BA40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F15DEF-2FA5-79A2-54C4-2E1D608F1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91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6467EC-BCC3-AAA5-2D26-A344E0C8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B2CDA7-3C5A-2141-BCBB-308470316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5703226-E5B2-A056-9B61-2AE9AD062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A764240-71A2-3706-EB93-76937FF48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B25211C-422E-440D-8A89-D3A4F5D32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722AFD5-110B-A769-65F1-4828E184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97B4665-96A5-EEA5-F1DF-81EC66C9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7844E72-0359-767A-D947-670569F5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80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7A6089-118B-5779-FB2C-2A6A4262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3E9B996-239A-1227-8FFE-3BF66885E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A5C82F2-3440-D8A0-D292-1725ABCF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59FA8A9-CEB1-716C-08F4-3B9105C1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39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5509AAA-4FFF-42C0-37B2-81D1BA00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767B5D-BD54-2335-70B9-B28EC8BB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239F24-7281-EF8D-657B-3DFBBEC3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26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9BE5A-995B-F3D3-33D2-54BDA1A6D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991778-7BC7-C2B9-A081-AA5B02473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05DCF8-1F56-80A9-47C0-4FCF67738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10A63E-35DA-814A-D977-2BB44A35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AECD31E-0E5A-C412-1BB8-CD576EC45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EF9327-4670-F37B-0147-7C7DD806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301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E97FD-DD4E-D0DB-ACC6-033C6C4FF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1C2ABB2-92A4-F248-045C-D2452C0D8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D8F7807-D564-CD21-CDAB-5B6AC818A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943C6B-1476-B501-6C30-BC53F43E2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B0105B-133F-F6CE-4DC1-80C5D607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61CAD3-53F1-3EFA-3B9F-64E476744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80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BE9E5D0-F46D-5EF8-5972-FB7AEB1E5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F5C79A-F6DE-E97A-7481-A5BA815E4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ABC51C-5064-B79B-A34F-3C572547C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CC779-108D-4124-B333-BAD8210A66D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576B94-DC2D-8F8E-C0AF-6276063E4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DC6DE9-CCF6-91F4-B6EB-D08E84123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F6A377-AD89-4473-B5D1-EED0FB9B5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65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戶外, 建築, 天空, 舞蹈 的圖片&#10;&#10;自動產生的描述">
            <a:extLst>
              <a:ext uri="{FF2B5EF4-FFF2-40B4-BE49-F238E27FC236}">
                <a16:creationId xmlns:a16="http://schemas.microsoft.com/office/drawing/2014/main" id="{EB94EAAD-FD60-8D35-E74E-66C798801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95FCDA9-DF07-5128-6014-FD274DEF0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964" y="2001980"/>
            <a:ext cx="3669146" cy="2147457"/>
          </a:xfrm>
        </p:spPr>
        <p:txBody>
          <a:bodyPr>
            <a:normAutofit/>
          </a:bodyPr>
          <a:lstStyle/>
          <a:p>
            <a:r>
              <a:rPr lang="zh-TW" altLang="en-US" b="1"/>
              <a:t>校園故事</a:t>
            </a:r>
            <a:br>
              <a:rPr lang="en-US" altLang="zh-TW" b="1"/>
            </a:br>
            <a:r>
              <a:rPr lang="en-US" altLang="zh-TW" b="1"/>
              <a:t>(</a:t>
            </a:r>
            <a:r>
              <a:rPr lang="en-US" altLang="zh-TW" b="1" err="1"/>
              <a:t>Animaze</a:t>
            </a:r>
            <a:r>
              <a:rPr lang="en-US" altLang="zh-TW" b="1"/>
              <a:t>)</a:t>
            </a:r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1549779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戶外, 雲, 天空, 大自然 的圖片&#10;&#10;自動產生的描述">
            <a:extLst>
              <a:ext uri="{FF2B5EF4-FFF2-40B4-BE49-F238E27FC236}">
                <a16:creationId xmlns:a16="http://schemas.microsoft.com/office/drawing/2014/main" id="{67544A42-697C-AAC1-8BAD-F4222B1A6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音樂會, 音樂, 人員, 人民 的圖片&#10;&#10;自動產生的描述">
            <a:extLst>
              <a:ext uri="{FF2B5EF4-FFF2-40B4-BE49-F238E27FC236}">
                <a16:creationId xmlns:a16="http://schemas.microsoft.com/office/drawing/2014/main" id="{F7ABBE01-6F6E-41D8-A413-CED55FE97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406B62-DD29-1CB3-77F9-F9CE3FE8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1" y="947016"/>
            <a:ext cx="1637145" cy="900257"/>
          </a:xfrm>
        </p:spPr>
        <p:txBody>
          <a:bodyPr>
            <a:normAutofit/>
          </a:bodyPr>
          <a:lstStyle/>
          <a:p>
            <a:r>
              <a:rPr lang="zh-TW" altLang="en-US" sz="5400" b="1">
                <a:solidFill>
                  <a:schemeClr val="bg1"/>
                </a:solidFill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91544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服裝, 人員, 戶外, 男人 的圖片&#10;&#10;自動產生的描述">
            <a:extLst>
              <a:ext uri="{FF2B5EF4-FFF2-40B4-BE49-F238E27FC236}">
                <a16:creationId xmlns:a16="http://schemas.microsoft.com/office/drawing/2014/main" id="{5FA31CAA-340C-96D6-99A7-BE6771572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1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3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人員, 戶外, 服裝, 天空 的圖片&#10;&#10;自動產生的描述">
            <a:extLst>
              <a:ext uri="{FF2B5EF4-FFF2-40B4-BE49-F238E27FC236}">
                <a16:creationId xmlns:a16="http://schemas.microsoft.com/office/drawing/2014/main" id="{3E635022-F273-E187-3810-FDA9C709F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15690" y="0"/>
            <a:ext cx="7876307" cy="6858000"/>
          </a:xfrm>
          <a:prstGeom prst="rect">
            <a:avLst/>
          </a:prstGeom>
        </p:spPr>
      </p:pic>
      <p:pic>
        <p:nvPicPr>
          <p:cNvPr id="5" name="圖片 4" descr="一張含有 人員, 人的臉孔, 室內, 皮膚 的圖片&#10;&#10;自動產生的描述">
            <a:extLst>
              <a:ext uri="{FF2B5EF4-FFF2-40B4-BE49-F238E27FC236}">
                <a16:creationId xmlns:a16="http://schemas.microsoft.com/office/drawing/2014/main" id="{D6460614-5049-E9E9-08C5-B8B712AF0A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775200" cy="6858000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03705767-36F8-4B10-004A-2B720A86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9" y="3348471"/>
            <a:ext cx="1637145" cy="900257"/>
          </a:xfrm>
        </p:spPr>
        <p:txBody>
          <a:bodyPr>
            <a:normAutofit/>
          </a:bodyPr>
          <a:lstStyle/>
          <a:p>
            <a:r>
              <a:rPr lang="zh-TW" altLang="en-US" sz="5400" b="1"/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0833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天空, 戶外, 服裝, 男人 的圖片&#10;&#10;自動產生的描述">
            <a:extLst>
              <a:ext uri="{FF2B5EF4-FFF2-40B4-BE49-F238E27FC236}">
                <a16:creationId xmlns:a16="http://schemas.microsoft.com/office/drawing/2014/main" id="{C23DD414-F982-A8F2-D80F-C2F41A5EA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3" y="0"/>
            <a:ext cx="10273339" cy="6858000"/>
          </a:xfrm>
          <a:prstGeom prst="rect">
            <a:avLst/>
          </a:prstGeom>
        </p:spPr>
      </p:pic>
      <p:pic>
        <p:nvPicPr>
          <p:cNvPr id="7" name="圖片 6" descr="一張含有 人的臉孔, 人員, 服裝, 女人 的圖片&#10;&#10;自動產生的描述">
            <a:extLst>
              <a:ext uri="{FF2B5EF4-FFF2-40B4-BE49-F238E27FC236}">
                <a16:creationId xmlns:a16="http://schemas.microsoft.com/office/drawing/2014/main" id="{BFE1234B-1656-C735-1A7E-FC6AC84F4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662" y="0"/>
            <a:ext cx="4571313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4864F9B-3BCA-54A7-43C1-1EDBFD39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0" y="263526"/>
            <a:ext cx="1685830" cy="909492"/>
          </a:xfrm>
        </p:spPr>
        <p:txBody>
          <a:bodyPr>
            <a:noAutofit/>
          </a:bodyPr>
          <a:lstStyle/>
          <a:p>
            <a:r>
              <a:rPr lang="zh-TW" altLang="en-US" sz="5400" b="1">
                <a:solidFill>
                  <a:schemeClr val="bg1"/>
                </a:solidFill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90023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服裝, 人員, 運動衫, 上 的圖片&#10;&#10;自動產生的描述">
            <a:extLst>
              <a:ext uri="{FF2B5EF4-FFF2-40B4-BE49-F238E27FC236}">
                <a16:creationId xmlns:a16="http://schemas.microsoft.com/office/drawing/2014/main" id="{89E3150F-554C-55B2-C5A7-24B289D5D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927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9DC8172-3E92-CCD4-84E3-2AABDB0F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44" y="249383"/>
            <a:ext cx="1627909" cy="1071418"/>
          </a:xfrm>
        </p:spPr>
        <p:txBody>
          <a:bodyPr>
            <a:noAutofit/>
          </a:bodyPr>
          <a:lstStyle/>
          <a:p>
            <a:r>
              <a:rPr lang="zh-TW" altLang="en-US" sz="5400" b="1"/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98243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服裝, 人員, 人的臉孔, 室內 的圖片&#10;&#10;自動產生的描述">
            <a:extLst>
              <a:ext uri="{FF2B5EF4-FFF2-40B4-BE49-F238E27FC236}">
                <a16:creationId xmlns:a16="http://schemas.microsoft.com/office/drawing/2014/main" id="{48B721C5-46D5-E96A-521E-E61BD11C2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54" y="0"/>
            <a:ext cx="9384145" cy="6858000"/>
          </a:xfrm>
          <a:prstGeom prst="rect">
            <a:avLst/>
          </a:prstGeom>
        </p:spPr>
      </p:pic>
      <p:pic>
        <p:nvPicPr>
          <p:cNvPr id="6" name="圖片 5" descr="一張含有 人員, 手腕, 肩膀, 服裝 的圖片&#10;&#10;自動產生的描述">
            <a:extLst>
              <a:ext uri="{FF2B5EF4-FFF2-40B4-BE49-F238E27FC236}">
                <a16:creationId xmlns:a16="http://schemas.microsoft.com/office/drawing/2014/main" id="{767490B4-3702-29D9-F0A5-193BB7772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5033818" cy="68580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4DEFA6F-0C15-B972-62E1-A9D19F1D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399" y="249381"/>
            <a:ext cx="1618673" cy="1034473"/>
          </a:xfrm>
        </p:spPr>
        <p:txBody>
          <a:bodyPr>
            <a:noAutofit/>
          </a:bodyPr>
          <a:lstStyle/>
          <a:p>
            <a:r>
              <a:rPr lang="zh-TW" altLang="en-US" sz="5400" b="1"/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01028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人員, 人的臉孔, 戶外, 服裝 的圖片&#10;&#10;自動產生的描述">
            <a:extLst>
              <a:ext uri="{FF2B5EF4-FFF2-40B4-BE49-F238E27FC236}">
                <a16:creationId xmlns:a16="http://schemas.microsoft.com/office/drawing/2014/main" id="{77280E23-DB05-F548-3C13-16558A332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83" y="0"/>
            <a:ext cx="6253018" cy="6858000"/>
          </a:xfrm>
          <a:prstGeom prst="rect">
            <a:avLst/>
          </a:prstGeom>
        </p:spPr>
      </p:pic>
      <p:pic>
        <p:nvPicPr>
          <p:cNvPr id="5" name="圖片 4" descr="一張含有 瓶子, 靜物攝影, 靜物寫生, 室內 的圖片&#10;&#10;自動產生的描述">
            <a:extLst>
              <a:ext uri="{FF2B5EF4-FFF2-40B4-BE49-F238E27FC236}">
                <a16:creationId xmlns:a16="http://schemas.microsoft.com/office/drawing/2014/main" id="{DA2D8729-2BDD-E6B8-70CC-41F484FF4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38982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6201FB0-B1D1-BEC4-5FD9-82461F6A4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263526"/>
            <a:ext cx="1664854" cy="835601"/>
          </a:xfrm>
        </p:spPr>
        <p:txBody>
          <a:bodyPr>
            <a:noAutofit/>
          </a:bodyPr>
          <a:lstStyle/>
          <a:p>
            <a:r>
              <a:rPr lang="zh-TW" altLang="en-US" sz="5400" b="1"/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84153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音樂會, 音樂, 人員, 娛樂 的圖片&#10;&#10;自動產生的描述">
            <a:extLst>
              <a:ext uri="{FF2B5EF4-FFF2-40B4-BE49-F238E27FC236}">
                <a16:creationId xmlns:a16="http://schemas.microsoft.com/office/drawing/2014/main" id="{E0143A29-3A63-280B-83CE-76A776352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A77AD85-71FE-8938-B9FC-AAC0E1925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9" y="281999"/>
            <a:ext cx="1609435" cy="992619"/>
          </a:xfrm>
        </p:spPr>
        <p:txBody>
          <a:bodyPr>
            <a:noAutofit/>
          </a:bodyPr>
          <a:lstStyle/>
          <a:p>
            <a:r>
              <a:rPr lang="zh-TW" altLang="en-US" sz="5400" b="1">
                <a:solidFill>
                  <a:schemeClr val="bg1"/>
                </a:solidFill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36727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佈景主題</vt:lpstr>
      <vt:lpstr>校園故事 (Animaze)</vt:lpstr>
      <vt:lpstr>目標</vt:lpstr>
      <vt:lpstr>PowerPoint Presentation</vt:lpstr>
      <vt:lpstr>阻礙</vt:lpstr>
      <vt:lpstr>努力</vt:lpstr>
      <vt:lpstr>結果</vt:lpstr>
      <vt:lpstr>意外</vt:lpstr>
      <vt:lpstr>轉彎</vt:lpstr>
      <vt:lpstr>結局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李</dc:creator>
  <cp:revision>1</cp:revision>
  <dcterms:created xsi:type="dcterms:W3CDTF">2024-10-21T03:57:12Z</dcterms:created>
  <dcterms:modified xsi:type="dcterms:W3CDTF">2024-10-23T20:44:39Z</dcterms:modified>
</cp:coreProperties>
</file>